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Spectral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Osu2SEkt6AMqxA1S4IDUZv65Q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7e4098c6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327e4098c6f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327e4098c6f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7e4098c6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327e4098c6f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Joe, Joey &amp; Me</a:t>
            </a:r>
            <a:endParaRPr/>
          </a:p>
        </p:txBody>
      </p:sp>
      <p:sp>
        <p:nvSpPr>
          <p:cNvPr id="273" name="Google Shape;273;g327e4098c6f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7e4098c6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327e4098c6f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327e4098c6f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7e4098c6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327e4098c6f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327e4098c6f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7e4098c6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327e4098c6f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327e4098c6f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7e4098c6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327e4098c6f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327e4098c6f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8c0d0a79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308c0d0a79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308c0d0a792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8c0d0a79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308c0d0a792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308c0d0a792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c0d0a79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308c0d0a792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308c0d0a792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7e4098c6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27e4098c6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327e4098c6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8c0d0a792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08c0d0a792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308c0d0a792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7e4098c6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327e4098c6f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327e4098c6f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7e4098c6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327e4098c6f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327e4098c6f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7e4098c6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27e4098c6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327e4098c6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7e4098c6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27e4098c6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327e4098c6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7e4098c6f_0_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60" name="Google Shape;260;g327e4098c6f_0_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61" name="Google Shape;261;g327e4098c6f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27e4098c6f_0_68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 Vs Summer Placement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327e4098c6f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125" y="1122300"/>
            <a:ext cx="398145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27e4098c6f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575" y="1122300"/>
            <a:ext cx="398145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27e4098c6f_0_68"/>
          <p:cNvSpPr txBox="1"/>
          <p:nvPr/>
        </p:nvSpPr>
        <p:spPr>
          <a:xfrm>
            <a:off x="1815725" y="1166900"/>
            <a:ext cx="3981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 Placement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27e4098c6f_0_68"/>
          <p:cNvSpPr txBox="1"/>
          <p:nvPr/>
        </p:nvSpPr>
        <p:spPr>
          <a:xfrm>
            <a:off x="5867500" y="1166900"/>
            <a:ext cx="3981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Placement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27e4098c6f_0_68"/>
          <p:cNvSpPr txBox="1"/>
          <p:nvPr/>
        </p:nvSpPr>
        <p:spPr>
          <a:xfrm>
            <a:off x="1891175" y="2032000"/>
            <a:ext cx="3906300" cy="4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Longer period in the job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chances to move around in the job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understanding of your working area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27e4098c6f_0_68"/>
          <p:cNvSpPr txBox="1"/>
          <p:nvPr/>
        </p:nvSpPr>
        <p:spPr>
          <a:xfrm>
            <a:off x="5905150" y="2032000"/>
            <a:ext cx="3906300" cy="4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Doesn’t take an extra year to complete uni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Smaller projects with higher chance of completion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Keeps you busy during those long summer weeks without uni work?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327e4098c6f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00" y="5473042"/>
            <a:ext cx="1106525" cy="1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7e4098c6f_0_7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76" name="Google Shape;276;g327e4098c6f_0_7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77" name="Google Shape;277;g327e4098c6f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27e4098c6f_0_79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 Letters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27e4098c6f_0_79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 a cover letter: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AutoNum type="arabicPeriod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are you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AutoNum type="arabicPeriod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qualifies you for the position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AutoNum type="arabicPeriod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do you want the job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Done.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7e4098c6f_0_8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86" name="Google Shape;286;g327e4098c6f_0_8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87" name="Google Shape;287;g327e4098c6f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27e4098c6f_0_88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CV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27e4098c6f_0_88"/>
          <p:cNvSpPr txBox="1"/>
          <p:nvPr/>
        </p:nvSpPr>
        <p:spPr>
          <a:xfrm>
            <a:off x="382250" y="18192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 the information relevant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Avoid too much detail in favour of summaries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skills/Qualifications/Achievements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certifications, TryHackMe &amp; CTF certificates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A-level grades &amp; University module marks (or overall year marks)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Sell yourself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e4098c6f_0_9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96" name="Google Shape;296;g327e4098c6f_0_9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97" name="Google Shape;297;g327e4098c6f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27e4098c6f_0_97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Interviews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27e4098c6f_0_97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 the company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good, the bad and definitely the ugly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interview questions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do you want the job? Why do you want to work here? Where do you see yourself in *insert time period*?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questions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Char char="○"/>
            </a:pPr>
            <a:r>
              <a:rPr lang="en-GB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Dress code, team dynamics, in office hours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for time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7e4098c6f_0_1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06" name="Google Shape;306;g327e4098c6f_0_1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07" name="Google Shape;307;g327e4098c6f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27e4098c6f_0_132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Possible Questions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27e4098c6f_0_132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see a login at 1900 from England and then one from 1905 from France on the same user account. How do you verify if this is a true positive and what remedial actions do you take?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scope for your project (banking application) has been halved, out of a given feature set what do you remove in order to still hit your deadline?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7e4098c6f_0_10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16" name="Google Shape;316;g327e4098c6f_0_10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17" name="Google Shape;317;g327e4098c6f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27e4098c6f_0_106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Assessment Centers &amp; Tests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327e4098c6f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75" y="1122375"/>
            <a:ext cx="450000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27e4098c6f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975" y="1122375"/>
            <a:ext cx="4500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27e4098c6f_0_106"/>
          <p:cNvSpPr txBox="1"/>
          <p:nvPr/>
        </p:nvSpPr>
        <p:spPr>
          <a:xfrm>
            <a:off x="1578625" y="1190450"/>
            <a:ext cx="43305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Assessment Centers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27e4098c6f_0_106"/>
          <p:cNvSpPr txBox="1"/>
          <p:nvPr/>
        </p:nvSpPr>
        <p:spPr>
          <a:xfrm>
            <a:off x="6252725" y="1190450"/>
            <a:ext cx="43305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Psychometric Tests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27e4098c6f_0_106"/>
          <p:cNvSpPr txBox="1"/>
          <p:nvPr/>
        </p:nvSpPr>
        <p:spPr>
          <a:xfrm>
            <a:off x="1649750" y="1951525"/>
            <a:ext cx="4164600" cy="4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person held by the company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be a series of tests often finished with an interview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is to see how you work as part of a team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Covers similar ground to a psychometric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27e4098c6f_0_106"/>
          <p:cNvSpPr txBox="1"/>
          <p:nvPr/>
        </p:nvSpPr>
        <p:spPr>
          <a:xfrm>
            <a:off x="6335675" y="1951525"/>
            <a:ext cx="4164600" cy="4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to assess intelligence, reasoning ability and personality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Held online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 can seem weird and unrelated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Its not all about what you think the employer wants.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8c0d0a792_0_352"/>
          <p:cNvSpPr txBox="1">
            <a:spLocks noGrp="1"/>
          </p:cNvSpPr>
          <p:nvPr>
            <p:ph type="subTitle" idx="1"/>
          </p:nvPr>
        </p:nvSpPr>
        <p:spPr>
          <a:xfrm rot="10800000" flipH="1">
            <a:off x="2130275" y="4854582"/>
            <a:ext cx="12885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40" name="Google Shape;340;g308c0d0a792_0_352"/>
          <p:cNvSpPr txBox="1">
            <a:spLocks noGrp="1"/>
          </p:cNvSpPr>
          <p:nvPr>
            <p:ph type="ctrTitle"/>
          </p:nvPr>
        </p:nvSpPr>
        <p:spPr>
          <a:xfrm>
            <a:off x="2837575" y="1625837"/>
            <a:ext cx="26874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341" name="Google Shape;341;g308c0d0a792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08c0d0a792_0_352"/>
          <p:cNvSpPr txBox="1"/>
          <p:nvPr/>
        </p:nvSpPr>
        <p:spPr>
          <a:xfrm>
            <a:off x="4660925" y="8106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  <a:endParaRPr sz="4800" b="0" i="0" u="none" strike="noStrike" cap="non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43" name="Google Shape;343;g308c0d0a792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425" y="2476500"/>
            <a:ext cx="61531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8c0d0a792_0_30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169" name="Google Shape;169;g308c0d0a792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08c0d0a792_0_30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71" name="Google Shape;171;g308c0d0a792_0_301"/>
          <p:cNvSpPr txBox="1"/>
          <p:nvPr/>
        </p:nvSpPr>
        <p:spPr>
          <a:xfrm>
            <a:off x="3754650" y="1068625"/>
            <a:ext cx="4682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D0n’t D0 ill3gal Sh1t !</a:t>
            </a: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308c0d0a792_0_301"/>
          <p:cNvPicPr preferRelativeResize="0"/>
          <p:nvPr/>
        </p:nvPicPr>
        <p:blipFill rotWithShape="1">
          <a:blip r:embed="rId4">
            <a:alphaModFix/>
          </a:blip>
          <a:srcRect l="12814" r="24057"/>
          <a:stretch/>
        </p:blipFill>
        <p:spPr>
          <a:xfrm>
            <a:off x="2043550" y="241735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73" name="Google Shape;173;g308c0d0a792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1401" y="2552950"/>
            <a:ext cx="2569200" cy="2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08c0d0a792_0_301"/>
          <p:cNvPicPr preferRelativeResize="0"/>
          <p:nvPr/>
        </p:nvPicPr>
        <p:blipFill rotWithShape="1">
          <a:blip r:embed="rId6">
            <a:alphaModFix/>
          </a:blip>
          <a:srcRect l="14408" r="14394"/>
          <a:stretch/>
        </p:blipFill>
        <p:spPr>
          <a:xfrm>
            <a:off x="7758038" y="2441038"/>
            <a:ext cx="2980500" cy="2793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8c0d0a792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1" name="Google Shape;181;g308c0d0a792_3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2" name="Google Shape;182;g308c0d0a792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08c0d0a792_3_0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you want?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308c0d0a79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75" y="2428000"/>
            <a:ext cx="3881024" cy="25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08c0d0a792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599" y="2427999"/>
            <a:ext cx="4347395" cy="28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08c0d0a792_3_0"/>
          <p:cNvSpPr txBox="1"/>
          <p:nvPr/>
        </p:nvSpPr>
        <p:spPr>
          <a:xfrm>
            <a:off x="1524000" y="58175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Maybe?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e4098c6f_0_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93" name="Google Shape;193;g327e4098c6f_0_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94" name="Google Shape;194;g327e4098c6f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27e4098c6f_0_5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you want?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27e4098c6f_0_5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new Things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part in events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Online courses 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○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(TryHackMe/HackTheBox/Others)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Placement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 with People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327e4098c6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175" y="3857775"/>
            <a:ext cx="2620475" cy="26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8c0d0a792_0_2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04" name="Google Shape;204;g308c0d0a792_0_2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05" name="Google Shape;205;g308c0d0a792_0_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08c0d0a792_0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449" y="561188"/>
            <a:ext cx="4593100" cy="57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7e4098c6f_0_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13" name="Google Shape;213;g327e4098c6f_0_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14" name="Google Shape;214;g327e4098c6f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27e4098c6f_0_18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Avenues of Cyber Jobs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327e4098c6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350" y="1122300"/>
            <a:ext cx="2897099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27e4098c6f_0_18"/>
          <p:cNvSpPr txBox="1"/>
          <p:nvPr/>
        </p:nvSpPr>
        <p:spPr>
          <a:xfrm>
            <a:off x="1815725" y="1166900"/>
            <a:ext cx="2897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Dilan Approach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327e4098c6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50" y="1122300"/>
            <a:ext cx="2897099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27e4098c6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50" y="1122300"/>
            <a:ext cx="2897099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27e4098c6f_0_18"/>
          <p:cNvSpPr txBox="1"/>
          <p:nvPr/>
        </p:nvSpPr>
        <p:spPr>
          <a:xfrm>
            <a:off x="4712825" y="1166900"/>
            <a:ext cx="2897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Orlin Approach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27e4098c6f_0_18"/>
          <p:cNvSpPr txBox="1"/>
          <p:nvPr/>
        </p:nvSpPr>
        <p:spPr>
          <a:xfrm>
            <a:off x="7544550" y="1166900"/>
            <a:ext cx="2897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Approach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27e4098c6f_0_18"/>
          <p:cNvSpPr txBox="1"/>
          <p:nvPr/>
        </p:nvSpPr>
        <p:spPr>
          <a:xfrm>
            <a:off x="1891175" y="2032000"/>
            <a:ext cx="2575200" cy="4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Making Sh*t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Secure Software Dev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Architect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Designing Hacking Tools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27e4098c6f_0_18"/>
          <p:cNvSpPr txBox="1"/>
          <p:nvPr/>
        </p:nvSpPr>
        <p:spPr>
          <a:xfrm>
            <a:off x="4808400" y="2032000"/>
            <a:ext cx="2575200" cy="4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Breaking Sh*t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Security Tester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Penetration Tester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Researcher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27e4098c6f_0_18"/>
          <p:cNvSpPr txBox="1"/>
          <p:nvPr/>
        </p:nvSpPr>
        <p:spPr>
          <a:xfrm>
            <a:off x="7725625" y="2032000"/>
            <a:ext cx="2575200" cy="4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Maintaining Sh*t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Analyst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GRC Advisor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7e4098c6f_0_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31" name="Google Shape;231;g327e4098c6f_0_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32" name="Google Shape;232;g327e4098c6f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27e4098c6f_0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175" y="561188"/>
            <a:ext cx="9427651" cy="57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7e4098c6f_0_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40" name="Google Shape;240;g327e4098c6f_0_4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41" name="Google Shape;241;g327e4098c6f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27e4098c6f_0_49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a Placement?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27e4098c6f_0_49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chance to go out into industry and put university knowledge to use within a business environment.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Opportunity to gain industry experience before leaving university.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 the opportunity to test fit a job to see whether it is for you.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7e4098c6f_0_5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50" name="Google Shape;250;g327e4098c6f_0_5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51" name="Google Shape;251;g327e4098c6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27e4098c6f_0_59"/>
          <p:cNvSpPr txBox="1"/>
          <p:nvPr/>
        </p:nvSpPr>
        <p:spPr>
          <a:xfrm>
            <a:off x="1523975" y="3219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Bother?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27e4098c6f_0_59"/>
          <p:cNvSpPr txBox="1"/>
          <p:nvPr/>
        </p:nvSpPr>
        <p:spPr>
          <a:xfrm>
            <a:off x="382250" y="1971650"/>
            <a:ext cx="11387400" cy="4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Industry experience 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Looks fantastic on CV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 skill experience 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Char char="●"/>
            </a:pPr>
            <a:r>
              <a:rPr lang="en-GB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Counts towards degree (for some courses)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Macintosh PowerPoint</Application>
  <PresentationFormat>Widescreen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Spectral</vt:lpstr>
      <vt:lpstr>Consolas</vt:lpstr>
      <vt:lpstr>Arial</vt:lpstr>
      <vt:lpstr>Calibri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Dilan Goodwin</cp:lastModifiedBy>
  <cp:revision>1</cp:revision>
  <dcterms:created xsi:type="dcterms:W3CDTF">2018-05-13T11:45:40Z</dcterms:created>
  <dcterms:modified xsi:type="dcterms:W3CDTF">2025-01-23T17:13:33Z</dcterms:modified>
</cp:coreProperties>
</file>